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59" d="100"/>
          <a:sy n="59" d="100"/>
        </p:scale>
        <p:origin x="7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40C4F0-81D0-4CBA-81B4-4B7EE0023311}"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82B33-E5CE-4D82-B3B3-45F06EC6ACD5}" type="slidenum">
              <a:rPr lang="en-US" smtClean="0"/>
              <a:t>‹#›</a:t>
            </a:fld>
            <a:endParaRPr lang="en-US"/>
          </a:p>
        </p:txBody>
      </p:sp>
    </p:spTree>
    <p:extLst>
      <p:ext uri="{BB962C8B-B14F-4D97-AF65-F5344CB8AC3E}">
        <p14:creationId xmlns:p14="http://schemas.microsoft.com/office/powerpoint/2010/main" val="1282411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0C4F0-81D0-4CBA-81B4-4B7EE0023311}"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82B33-E5CE-4D82-B3B3-45F06EC6ACD5}" type="slidenum">
              <a:rPr lang="en-US" smtClean="0"/>
              <a:t>‹#›</a:t>
            </a:fld>
            <a:endParaRPr lang="en-US"/>
          </a:p>
        </p:txBody>
      </p:sp>
    </p:spTree>
    <p:extLst>
      <p:ext uri="{BB962C8B-B14F-4D97-AF65-F5344CB8AC3E}">
        <p14:creationId xmlns:p14="http://schemas.microsoft.com/office/powerpoint/2010/main" val="2748182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0C4F0-81D0-4CBA-81B4-4B7EE0023311}"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82B33-E5CE-4D82-B3B3-45F06EC6ACD5}" type="slidenum">
              <a:rPr lang="en-US" smtClean="0"/>
              <a:t>‹#›</a:t>
            </a:fld>
            <a:endParaRPr lang="en-US"/>
          </a:p>
        </p:txBody>
      </p:sp>
    </p:spTree>
    <p:extLst>
      <p:ext uri="{BB962C8B-B14F-4D97-AF65-F5344CB8AC3E}">
        <p14:creationId xmlns:p14="http://schemas.microsoft.com/office/powerpoint/2010/main" val="748218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0C4F0-81D0-4CBA-81B4-4B7EE0023311}"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82B33-E5CE-4D82-B3B3-45F06EC6ACD5}" type="slidenum">
              <a:rPr lang="en-US" smtClean="0"/>
              <a:t>‹#›</a:t>
            </a:fld>
            <a:endParaRPr lang="en-US"/>
          </a:p>
        </p:txBody>
      </p:sp>
    </p:spTree>
    <p:extLst>
      <p:ext uri="{BB962C8B-B14F-4D97-AF65-F5344CB8AC3E}">
        <p14:creationId xmlns:p14="http://schemas.microsoft.com/office/powerpoint/2010/main" val="606182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40C4F0-81D0-4CBA-81B4-4B7EE0023311}"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82B33-E5CE-4D82-B3B3-45F06EC6ACD5}" type="slidenum">
              <a:rPr lang="en-US" smtClean="0"/>
              <a:t>‹#›</a:t>
            </a:fld>
            <a:endParaRPr lang="en-US"/>
          </a:p>
        </p:txBody>
      </p:sp>
    </p:spTree>
    <p:extLst>
      <p:ext uri="{BB962C8B-B14F-4D97-AF65-F5344CB8AC3E}">
        <p14:creationId xmlns:p14="http://schemas.microsoft.com/office/powerpoint/2010/main" val="269553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40C4F0-81D0-4CBA-81B4-4B7EE0023311}"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82B33-E5CE-4D82-B3B3-45F06EC6ACD5}" type="slidenum">
              <a:rPr lang="en-US" smtClean="0"/>
              <a:t>‹#›</a:t>
            </a:fld>
            <a:endParaRPr lang="en-US"/>
          </a:p>
        </p:txBody>
      </p:sp>
    </p:spTree>
    <p:extLst>
      <p:ext uri="{BB962C8B-B14F-4D97-AF65-F5344CB8AC3E}">
        <p14:creationId xmlns:p14="http://schemas.microsoft.com/office/powerpoint/2010/main" val="1185550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40C4F0-81D0-4CBA-81B4-4B7EE0023311}"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C82B33-E5CE-4D82-B3B3-45F06EC6ACD5}" type="slidenum">
              <a:rPr lang="en-US" smtClean="0"/>
              <a:t>‹#›</a:t>
            </a:fld>
            <a:endParaRPr lang="en-US"/>
          </a:p>
        </p:txBody>
      </p:sp>
    </p:spTree>
    <p:extLst>
      <p:ext uri="{BB962C8B-B14F-4D97-AF65-F5344CB8AC3E}">
        <p14:creationId xmlns:p14="http://schemas.microsoft.com/office/powerpoint/2010/main" val="326405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40C4F0-81D0-4CBA-81B4-4B7EE0023311}"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C82B33-E5CE-4D82-B3B3-45F06EC6ACD5}" type="slidenum">
              <a:rPr lang="en-US" smtClean="0"/>
              <a:t>‹#›</a:t>
            </a:fld>
            <a:endParaRPr lang="en-US"/>
          </a:p>
        </p:txBody>
      </p:sp>
    </p:spTree>
    <p:extLst>
      <p:ext uri="{BB962C8B-B14F-4D97-AF65-F5344CB8AC3E}">
        <p14:creationId xmlns:p14="http://schemas.microsoft.com/office/powerpoint/2010/main" val="1696912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0C4F0-81D0-4CBA-81B4-4B7EE0023311}"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82B33-E5CE-4D82-B3B3-45F06EC6ACD5}" type="slidenum">
              <a:rPr lang="en-US" smtClean="0"/>
              <a:t>‹#›</a:t>
            </a:fld>
            <a:endParaRPr lang="en-US"/>
          </a:p>
        </p:txBody>
      </p:sp>
    </p:spTree>
    <p:extLst>
      <p:ext uri="{BB962C8B-B14F-4D97-AF65-F5344CB8AC3E}">
        <p14:creationId xmlns:p14="http://schemas.microsoft.com/office/powerpoint/2010/main" val="999686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40C4F0-81D0-4CBA-81B4-4B7EE0023311}"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82B33-E5CE-4D82-B3B3-45F06EC6ACD5}" type="slidenum">
              <a:rPr lang="en-US" smtClean="0"/>
              <a:t>‹#›</a:t>
            </a:fld>
            <a:endParaRPr lang="en-US"/>
          </a:p>
        </p:txBody>
      </p:sp>
    </p:spTree>
    <p:extLst>
      <p:ext uri="{BB962C8B-B14F-4D97-AF65-F5344CB8AC3E}">
        <p14:creationId xmlns:p14="http://schemas.microsoft.com/office/powerpoint/2010/main" val="1709484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40C4F0-81D0-4CBA-81B4-4B7EE0023311}"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82B33-E5CE-4D82-B3B3-45F06EC6ACD5}" type="slidenum">
              <a:rPr lang="en-US" smtClean="0"/>
              <a:t>‹#›</a:t>
            </a:fld>
            <a:endParaRPr lang="en-US"/>
          </a:p>
        </p:txBody>
      </p:sp>
    </p:spTree>
    <p:extLst>
      <p:ext uri="{BB962C8B-B14F-4D97-AF65-F5344CB8AC3E}">
        <p14:creationId xmlns:p14="http://schemas.microsoft.com/office/powerpoint/2010/main" val="2945417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0C4F0-81D0-4CBA-81B4-4B7EE0023311}"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82B33-E5CE-4D82-B3B3-45F06EC6ACD5}" type="slidenum">
              <a:rPr lang="en-US" smtClean="0"/>
              <a:t>‹#›</a:t>
            </a:fld>
            <a:endParaRPr lang="en-US"/>
          </a:p>
        </p:txBody>
      </p:sp>
    </p:spTree>
    <p:extLst>
      <p:ext uri="{BB962C8B-B14F-4D97-AF65-F5344CB8AC3E}">
        <p14:creationId xmlns:p14="http://schemas.microsoft.com/office/powerpoint/2010/main" val="1520913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rl01iggH-c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81994"/>
          </a:xfrm>
        </p:spPr>
        <p:txBody>
          <a:bodyPr/>
          <a:lstStyle/>
          <a:p>
            <a:r>
              <a:rPr lang="en-US" dirty="0" smtClean="0"/>
              <a:t>La </a:t>
            </a:r>
            <a:r>
              <a:rPr lang="en-US" dirty="0" err="1" smtClean="0"/>
              <a:t>visión</a:t>
            </a:r>
            <a:r>
              <a:rPr lang="en-US" dirty="0" smtClean="0"/>
              <a:t> de </a:t>
            </a:r>
            <a:r>
              <a:rPr lang="en-US" dirty="0" err="1" smtClean="0"/>
              <a:t>los</a:t>
            </a:r>
            <a:r>
              <a:rPr lang="en-US" dirty="0" smtClean="0"/>
              <a:t> </a:t>
            </a:r>
            <a:r>
              <a:rPr lang="en-US" dirty="0" err="1" smtClean="0"/>
              <a:t>Vencidos</a:t>
            </a:r>
            <a:endParaRPr lang="en-US" dirty="0"/>
          </a:p>
        </p:txBody>
      </p:sp>
      <p:sp>
        <p:nvSpPr>
          <p:cNvPr id="3" name="Subtitle 2"/>
          <p:cNvSpPr>
            <a:spLocks noGrp="1"/>
          </p:cNvSpPr>
          <p:nvPr>
            <p:ph type="subTitle" idx="1"/>
          </p:nvPr>
        </p:nvSpPr>
        <p:spPr>
          <a:xfrm>
            <a:off x="1523999" y="2383971"/>
            <a:ext cx="9350829" cy="4474029"/>
          </a:xfrm>
        </p:spPr>
        <p:txBody>
          <a:bodyPr/>
          <a:lstStyle/>
          <a:p>
            <a:r>
              <a:rPr lang="es-ES" sz="3600" b="1" dirty="0" smtClean="0"/>
              <a:t>Autor/Origen: </a:t>
            </a:r>
          </a:p>
          <a:p>
            <a:r>
              <a:rPr lang="es-ES" sz="3600" b="1" dirty="0" smtClean="0"/>
              <a:t>Compilador Miguel León Portilla, México, DF</a:t>
            </a:r>
          </a:p>
          <a:p>
            <a:r>
              <a:rPr lang="es-ES" sz="3600" b="1" dirty="0" smtClean="0"/>
              <a:t>Cronista : Bernardino de Sahagún</a:t>
            </a:r>
          </a:p>
          <a:p>
            <a:r>
              <a:rPr lang="es-ES" sz="3600" b="1" dirty="0" smtClean="0"/>
              <a:t> Español vivió en México</a:t>
            </a:r>
          </a:p>
          <a:p>
            <a:endParaRPr lang="en-US" dirty="0"/>
          </a:p>
        </p:txBody>
      </p:sp>
    </p:spTree>
    <p:extLst>
      <p:ext uri="{BB962C8B-B14F-4D97-AF65-F5344CB8AC3E}">
        <p14:creationId xmlns:p14="http://schemas.microsoft.com/office/powerpoint/2010/main" val="3964180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 </a:t>
            </a:r>
            <a:r>
              <a:rPr lang="en-US" dirty="0" err="1" smtClean="0"/>
              <a:t>Presagios</a:t>
            </a:r>
            <a:r>
              <a:rPr lang="en-US" dirty="0" smtClean="0"/>
              <a:t>:</a:t>
            </a:r>
            <a:endParaRPr lang="en-US" dirty="0"/>
          </a:p>
        </p:txBody>
      </p:sp>
      <p:sp>
        <p:nvSpPr>
          <p:cNvPr id="3" name="Content Placeholder 2"/>
          <p:cNvSpPr>
            <a:spLocks noGrp="1"/>
          </p:cNvSpPr>
          <p:nvPr>
            <p:ph sz="half" idx="1"/>
          </p:nvPr>
        </p:nvSpPr>
        <p:spPr/>
        <p:txBody>
          <a:bodyPr/>
          <a:lstStyle/>
          <a:p>
            <a:r>
              <a:rPr lang="es-ES" sz="3200" u="sng" dirty="0" smtClean="0"/>
              <a:t>Ambiente de la obra:</a:t>
            </a:r>
          </a:p>
          <a:p>
            <a:r>
              <a:rPr lang="es-ES" sz="3200" dirty="0" smtClean="0"/>
              <a:t>México antes de la conquista en Tenochtitlan (1509-1520)</a:t>
            </a:r>
          </a:p>
          <a:p>
            <a:endParaRPr lang="en-US" dirty="0"/>
          </a:p>
        </p:txBody>
      </p:sp>
      <p:sp>
        <p:nvSpPr>
          <p:cNvPr id="4" name="Content Placeholder 3"/>
          <p:cNvSpPr>
            <a:spLocks noGrp="1"/>
          </p:cNvSpPr>
          <p:nvPr>
            <p:ph sz="half" idx="2"/>
          </p:nvPr>
        </p:nvSpPr>
        <p:spPr/>
        <p:txBody>
          <a:bodyPr/>
          <a:lstStyle/>
          <a:p>
            <a:r>
              <a:rPr lang="es-ES" sz="3200" u="sng" dirty="0" smtClean="0"/>
              <a:t>Resumen:</a:t>
            </a:r>
          </a:p>
          <a:p>
            <a:r>
              <a:rPr lang="es-ES" sz="3200" dirty="0" smtClean="0"/>
              <a:t>Los presagios relatan los presagios funestos que según los indios afirmaron ver diez años antes de la llegada de los conquistadores.</a:t>
            </a:r>
          </a:p>
          <a:p>
            <a:endParaRPr lang="en-US" dirty="0"/>
          </a:p>
        </p:txBody>
      </p:sp>
    </p:spTree>
    <p:extLst>
      <p:ext uri="{BB962C8B-B14F-4D97-AF65-F5344CB8AC3E}">
        <p14:creationId xmlns:p14="http://schemas.microsoft.com/office/powerpoint/2010/main" val="296615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 </a:t>
            </a:r>
            <a:r>
              <a:rPr lang="en-US" dirty="0" err="1" smtClean="0"/>
              <a:t>presagios</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s-ES" sz="3200" u="sng" dirty="0" smtClean="0"/>
              <a:t>Corriente literaria: </a:t>
            </a:r>
          </a:p>
          <a:p>
            <a:pPr marL="0" indent="0">
              <a:buNone/>
            </a:pPr>
            <a:r>
              <a:rPr lang="es-ES" sz="3200" dirty="0" smtClean="0"/>
              <a:t>Época colonial Renacimiento</a:t>
            </a:r>
          </a:p>
          <a:p>
            <a:pPr marL="0" indent="0">
              <a:buNone/>
            </a:pPr>
            <a:r>
              <a:rPr lang="es-ES" sz="3200" u="sng" dirty="0" smtClean="0"/>
              <a:t>Estructura: </a:t>
            </a:r>
          </a:p>
          <a:p>
            <a:pPr marL="0" indent="0">
              <a:buNone/>
            </a:pPr>
            <a:r>
              <a:rPr lang="es-ES" sz="3200" dirty="0" smtClean="0"/>
              <a:t>Dividido en 8 presagios</a:t>
            </a:r>
          </a:p>
          <a:p>
            <a:pPr marL="0" indent="0">
              <a:buNone/>
            </a:pPr>
            <a:r>
              <a:rPr lang="es-ES" sz="3200" dirty="0" smtClean="0"/>
              <a:t>Especie de antología que narra los hechos acaecidos antes de la conquista española. “Explica que más importante que la presentación de los hechos históricos es su valor humano porque los textos nos informan sobre como vieron e interpretaron los indios nahuas de diversas ciudades y procedencias la conquista de su tierra.”</a:t>
            </a:r>
          </a:p>
          <a:p>
            <a:pPr marL="0" indent="0">
              <a:buNone/>
            </a:pPr>
            <a:endParaRPr lang="en-US" sz="3200" dirty="0"/>
          </a:p>
        </p:txBody>
      </p:sp>
    </p:spTree>
    <p:extLst>
      <p:ext uri="{BB962C8B-B14F-4D97-AF65-F5344CB8AC3E}">
        <p14:creationId xmlns:p14="http://schemas.microsoft.com/office/powerpoint/2010/main" val="2903138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96332"/>
          </a:xfrm>
        </p:spPr>
        <p:txBody>
          <a:bodyPr>
            <a:normAutofit fontScale="90000"/>
          </a:bodyPr>
          <a:lstStyle/>
          <a:p>
            <a:r>
              <a:rPr lang="es-ES" sz="3600" b="1" dirty="0" smtClean="0"/>
              <a:t>Objetivo: </a:t>
            </a:r>
            <a:r>
              <a:rPr lang="es-ES" sz="3600" dirty="0" smtClean="0"/>
              <a:t>Su fin es dar a conocer ha historia de la Conquista del punto de vista de los mexica y la literatura náhuatl </a:t>
            </a:r>
            <a:r>
              <a:rPr lang="es-ES" dirty="0" smtClean="0"/>
              <a:t/>
            </a:r>
            <a:br>
              <a:rPr lang="es-ES" dirty="0" smtClean="0"/>
            </a:br>
            <a:endParaRPr lang="en-US" dirty="0"/>
          </a:p>
        </p:txBody>
      </p:sp>
      <p:sp>
        <p:nvSpPr>
          <p:cNvPr id="3" name="Content Placeholder 2"/>
          <p:cNvSpPr>
            <a:spLocks noGrp="1"/>
          </p:cNvSpPr>
          <p:nvPr>
            <p:ph idx="1"/>
          </p:nvPr>
        </p:nvSpPr>
        <p:spPr>
          <a:xfrm>
            <a:off x="838200" y="2122713"/>
            <a:ext cx="10515600" cy="4054249"/>
          </a:xfrm>
        </p:spPr>
        <p:txBody>
          <a:bodyPr/>
          <a:lstStyle/>
          <a:p>
            <a:pPr marL="0" indent="0">
              <a:buNone/>
            </a:pPr>
            <a:endParaRPr lang="es-ES" dirty="0" smtClean="0"/>
          </a:p>
          <a:p>
            <a:r>
              <a:rPr lang="es-ES" sz="3200" b="1" u="sng" dirty="0" smtClean="0">
                <a:solidFill>
                  <a:srgbClr val="FF0000"/>
                </a:solidFill>
              </a:rPr>
              <a:t>Contexto histórico y geopolítico:</a:t>
            </a:r>
          </a:p>
          <a:p>
            <a:r>
              <a:rPr lang="es-ES" sz="3200" dirty="0" smtClean="0">
                <a:solidFill>
                  <a:srgbClr val="FF0000"/>
                </a:solidFill>
              </a:rPr>
              <a:t>Fraile franciscano que evangelizó la Nueva España. Aprendió náhuatl y logro entrevistar a los indígenas y así conservar los recuerdos y hechos históricos del punto de vista de los indígenas, de los vencidos y no de los conquistadores.</a:t>
            </a:r>
          </a:p>
          <a:p>
            <a:endParaRPr lang="en-US" dirty="0">
              <a:solidFill>
                <a:srgbClr val="FF0000"/>
              </a:solidFill>
            </a:endParaRPr>
          </a:p>
        </p:txBody>
      </p:sp>
    </p:spTree>
    <p:extLst>
      <p:ext uri="{BB962C8B-B14F-4D97-AF65-F5344CB8AC3E}">
        <p14:creationId xmlns:p14="http://schemas.microsoft.com/office/powerpoint/2010/main" val="2687104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smtClean="0"/>
              <a:t>Personajes</a:t>
            </a:r>
            <a:r>
              <a:rPr lang="en-US" b="1" u="sng" dirty="0" smtClean="0"/>
              <a:t>:</a:t>
            </a:r>
            <a:endParaRPr lang="en-US" b="1" u="sng" dirty="0"/>
          </a:p>
        </p:txBody>
      </p:sp>
      <p:sp>
        <p:nvSpPr>
          <p:cNvPr id="3" name="Content Placeholder 2"/>
          <p:cNvSpPr>
            <a:spLocks noGrp="1"/>
          </p:cNvSpPr>
          <p:nvPr>
            <p:ph idx="1"/>
          </p:nvPr>
        </p:nvSpPr>
        <p:spPr/>
        <p:txBody>
          <a:bodyPr/>
          <a:lstStyle/>
          <a:p>
            <a:pPr marL="0" indent="0">
              <a:buNone/>
            </a:pPr>
            <a:endParaRPr lang="es-ES" dirty="0" smtClean="0"/>
          </a:p>
          <a:p>
            <a:r>
              <a:rPr lang="es-ES" sz="4000" dirty="0" smtClean="0"/>
              <a:t>Los mexicas</a:t>
            </a:r>
          </a:p>
          <a:p>
            <a:r>
              <a:rPr lang="es-ES" sz="4000" dirty="0" smtClean="0"/>
              <a:t>Moctezuma</a:t>
            </a:r>
          </a:p>
          <a:p>
            <a:r>
              <a:rPr lang="es-ES" sz="4000" dirty="0" smtClean="0"/>
              <a:t>Los magos</a:t>
            </a:r>
          </a:p>
          <a:p>
            <a:r>
              <a:rPr lang="es-ES" sz="4000" dirty="0" smtClean="0"/>
              <a:t>Los sabios</a:t>
            </a:r>
          </a:p>
          <a:p>
            <a:endParaRPr lang="en-US" dirty="0"/>
          </a:p>
        </p:txBody>
      </p:sp>
    </p:spTree>
    <p:extLst>
      <p:ext uri="{BB962C8B-B14F-4D97-AF65-F5344CB8AC3E}">
        <p14:creationId xmlns:p14="http://schemas.microsoft.com/office/powerpoint/2010/main" val="1062071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smtClean="0"/>
              <a:t>Temas</a:t>
            </a:r>
            <a:r>
              <a:rPr lang="en-US" b="1" u="sng" dirty="0" smtClean="0"/>
              <a:t>:</a:t>
            </a:r>
            <a:endParaRPr lang="en-US" b="1" u="sng" dirty="0"/>
          </a:p>
        </p:txBody>
      </p:sp>
      <p:sp>
        <p:nvSpPr>
          <p:cNvPr id="3" name="Content Placeholder 2"/>
          <p:cNvSpPr>
            <a:spLocks noGrp="1"/>
          </p:cNvSpPr>
          <p:nvPr>
            <p:ph sz="half" idx="1"/>
          </p:nvPr>
        </p:nvSpPr>
        <p:spPr/>
        <p:txBody>
          <a:bodyPr/>
          <a:lstStyle/>
          <a:p>
            <a:r>
              <a:rPr lang="es-ES" u="sng" dirty="0" smtClean="0"/>
              <a:t>Tema(s): </a:t>
            </a:r>
          </a:p>
          <a:p>
            <a:r>
              <a:rPr lang="es-ES" dirty="0" smtClean="0"/>
              <a:t>La sociedades en contacto</a:t>
            </a:r>
          </a:p>
          <a:p>
            <a:r>
              <a:rPr lang="es-ES" dirty="0" smtClean="0"/>
              <a:t>La creación literaria</a:t>
            </a:r>
          </a:p>
          <a:p>
            <a:r>
              <a:rPr lang="es-ES" dirty="0" smtClean="0"/>
              <a:t>Las relaciones interpersonales</a:t>
            </a:r>
          </a:p>
          <a:p>
            <a:endParaRPr lang="en-US" dirty="0"/>
          </a:p>
        </p:txBody>
      </p:sp>
      <p:sp>
        <p:nvSpPr>
          <p:cNvPr id="4" name="Content Placeholder 3"/>
          <p:cNvSpPr>
            <a:spLocks noGrp="1"/>
          </p:cNvSpPr>
          <p:nvPr>
            <p:ph sz="half" idx="2"/>
          </p:nvPr>
        </p:nvSpPr>
        <p:spPr/>
        <p:txBody>
          <a:bodyPr/>
          <a:lstStyle/>
          <a:p>
            <a:r>
              <a:rPr lang="es-ES" u="sng" dirty="0" smtClean="0"/>
              <a:t>Temas secundarios:</a:t>
            </a:r>
          </a:p>
          <a:p>
            <a:r>
              <a:rPr lang="es-ES" dirty="0" smtClean="0"/>
              <a:t>La construcción de la realidad, la espiritualidad y la religión, la literatura autoconsciente, el texto y su contexto, la asimilación y marginación, el imperialismo y el concepto del “otro”</a:t>
            </a:r>
          </a:p>
          <a:p>
            <a:endParaRPr lang="en-US" dirty="0"/>
          </a:p>
        </p:txBody>
      </p:sp>
    </p:spTree>
    <p:extLst>
      <p:ext uri="{BB962C8B-B14F-4D97-AF65-F5344CB8AC3E}">
        <p14:creationId xmlns:p14="http://schemas.microsoft.com/office/powerpoint/2010/main" val="2722981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30980"/>
          </a:xfrm>
        </p:spPr>
        <p:txBody>
          <a:bodyPr/>
          <a:lstStyle/>
          <a:p>
            <a:r>
              <a:rPr lang="en-US" dirty="0" err="1" smtClean="0"/>
              <a:t>Conceptos</a:t>
            </a:r>
            <a:r>
              <a:rPr lang="en-US" dirty="0" smtClean="0"/>
              <a:t> </a:t>
            </a:r>
            <a:r>
              <a:rPr lang="en-US" dirty="0" err="1" smtClean="0"/>
              <a:t>organizadores</a:t>
            </a:r>
            <a:r>
              <a:rPr lang="en-US" dirty="0" smtClean="0"/>
              <a:t>:</a:t>
            </a:r>
            <a:endParaRPr lang="en-US" dirty="0"/>
          </a:p>
        </p:txBody>
      </p:sp>
      <p:sp>
        <p:nvSpPr>
          <p:cNvPr id="3" name="Subtitle 2"/>
          <p:cNvSpPr>
            <a:spLocks noGrp="1"/>
          </p:cNvSpPr>
          <p:nvPr>
            <p:ph type="subTitle" idx="1"/>
          </p:nvPr>
        </p:nvSpPr>
        <p:spPr>
          <a:xfrm>
            <a:off x="1524000" y="2383971"/>
            <a:ext cx="9144000" cy="2873829"/>
          </a:xfrm>
        </p:spPr>
        <p:txBody>
          <a:bodyPr/>
          <a:lstStyle/>
          <a:p>
            <a:endParaRPr lang="es-ES" dirty="0" smtClean="0"/>
          </a:p>
          <a:p>
            <a:r>
              <a:rPr lang="es-ES" sz="3600" dirty="0" smtClean="0"/>
              <a:t>La diversidad, el imperialismo, el nacionalismo y el regionalismo</a:t>
            </a:r>
          </a:p>
          <a:p>
            <a:endParaRPr lang="en-US" dirty="0"/>
          </a:p>
        </p:txBody>
      </p:sp>
    </p:spTree>
    <p:extLst>
      <p:ext uri="{BB962C8B-B14F-4D97-AF65-F5344CB8AC3E}">
        <p14:creationId xmlns:p14="http://schemas.microsoft.com/office/powerpoint/2010/main" val="3178316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de </a:t>
            </a:r>
            <a:r>
              <a:rPr lang="en-US" dirty="0" err="1" smtClean="0"/>
              <a:t>los</a:t>
            </a:r>
            <a:r>
              <a:rPr lang="en-US" dirty="0" smtClean="0"/>
              <a:t> </a:t>
            </a:r>
            <a:r>
              <a:rPr lang="en-US" dirty="0" err="1" smtClean="0"/>
              <a:t>presagios</a:t>
            </a:r>
            <a:r>
              <a:rPr lang="en-US" dirty="0" smtClean="0"/>
              <a:t>:</a:t>
            </a:r>
            <a:endParaRPr lang="en-US" dirty="0"/>
          </a:p>
        </p:txBody>
      </p:sp>
      <p:sp>
        <p:nvSpPr>
          <p:cNvPr id="3" name="Content Placeholder 2"/>
          <p:cNvSpPr>
            <a:spLocks noGrp="1"/>
          </p:cNvSpPr>
          <p:nvPr>
            <p:ph idx="1"/>
          </p:nvPr>
        </p:nvSpPr>
        <p:spPr/>
        <p:txBody>
          <a:bodyPr/>
          <a:lstStyle/>
          <a:p>
            <a:r>
              <a:rPr lang="en-US" dirty="0" smtClean="0">
                <a:hlinkClick r:id="rId2"/>
              </a:rPr>
              <a:t>https://youtu.be/rl01iggH-cU</a:t>
            </a:r>
            <a:endParaRPr lang="en-US" dirty="0"/>
          </a:p>
        </p:txBody>
      </p:sp>
    </p:spTree>
    <p:extLst>
      <p:ext uri="{BB962C8B-B14F-4D97-AF65-F5344CB8AC3E}">
        <p14:creationId xmlns:p14="http://schemas.microsoft.com/office/powerpoint/2010/main" val="3141355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290</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La visión de los Vencidos</vt:lpstr>
      <vt:lpstr>Los Presagios:</vt:lpstr>
      <vt:lpstr>Los presagios:</vt:lpstr>
      <vt:lpstr>Objetivo: Su fin es dar a conocer ha historia de la Conquista del punto de vista de los mexica y la literatura náhuatl  </vt:lpstr>
      <vt:lpstr>Personajes:</vt:lpstr>
      <vt:lpstr>Temas:</vt:lpstr>
      <vt:lpstr>Conceptos organizadores:</vt:lpstr>
      <vt:lpstr>Video de los presagios:</vt:lpstr>
    </vt:vector>
  </TitlesOfParts>
  <Company>Conroe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vision de los Vencidos</dc:title>
  <dc:creator>Windows User</dc:creator>
  <cp:lastModifiedBy>Windows User</cp:lastModifiedBy>
  <cp:revision>5</cp:revision>
  <dcterms:created xsi:type="dcterms:W3CDTF">2017-10-03T13:19:25Z</dcterms:created>
  <dcterms:modified xsi:type="dcterms:W3CDTF">2017-10-03T14:02:06Z</dcterms:modified>
</cp:coreProperties>
</file>