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994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128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560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551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293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78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222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740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81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909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67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1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88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6E34-6D43-436D-9693-18B294CB945A}" type="datetimeFigureOut">
              <a:rPr lang="en-US" smtClean="0"/>
              <a:pPr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DB819-BA65-4D50-B059-42E627CA37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30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Nancy </a:t>
            </a:r>
            <a:r>
              <a:rPr lang="en-US" dirty="0" err="1" smtClean="0"/>
              <a:t>Morejón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Mujer</a:t>
            </a:r>
            <a:r>
              <a:rPr lang="en-US" sz="4000" dirty="0" smtClean="0"/>
              <a:t> </a:t>
            </a:r>
            <a:r>
              <a:rPr lang="en-US" sz="4000" dirty="0" err="1" smtClean="0"/>
              <a:t>Negra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91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Temas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 </a:t>
            </a:r>
            <a:r>
              <a:rPr lang="en-US" b="1" dirty="0" err="1" smtClean="0"/>
              <a:t>sociedades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</a:t>
            </a:r>
            <a:r>
              <a:rPr lang="en-US" b="1" dirty="0" err="1" smtClean="0"/>
              <a:t>contacto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La </a:t>
            </a:r>
            <a:r>
              <a:rPr lang="en-US" dirty="0" err="1" smtClean="0"/>
              <a:t>diversidad</a:t>
            </a:r>
            <a:r>
              <a:rPr lang="en-US" dirty="0" smtClean="0"/>
              <a:t>, las </a:t>
            </a:r>
            <a:r>
              <a:rPr lang="en-US" dirty="0" err="1" smtClean="0"/>
              <a:t>divisiones</a:t>
            </a:r>
            <a:r>
              <a:rPr lang="en-US" dirty="0" smtClean="0"/>
              <a:t> </a:t>
            </a:r>
            <a:r>
              <a:rPr lang="en-US" dirty="0" err="1" smtClean="0"/>
              <a:t>económicas</a:t>
            </a:r>
            <a:endParaRPr lang="en-US" dirty="0" smtClean="0"/>
          </a:p>
          <a:p>
            <a:r>
              <a:rPr lang="en-US" b="1" dirty="0" smtClean="0"/>
              <a:t>La </a:t>
            </a:r>
            <a:r>
              <a:rPr lang="en-US" b="1" dirty="0" err="1" smtClean="0"/>
              <a:t>construcción</a:t>
            </a:r>
            <a:r>
              <a:rPr lang="en-US" b="1" dirty="0" smtClean="0"/>
              <a:t> del </a:t>
            </a:r>
            <a:r>
              <a:rPr lang="en-US" b="1" dirty="0" err="1" smtClean="0"/>
              <a:t>género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El machismo, al </a:t>
            </a:r>
            <a:r>
              <a:rPr lang="en-US" dirty="0" err="1" smtClean="0"/>
              <a:t>sexualidad</a:t>
            </a:r>
            <a:r>
              <a:rPr lang="en-US" dirty="0" smtClean="0"/>
              <a:t>, la </a:t>
            </a:r>
            <a:r>
              <a:rPr lang="en-US" dirty="0" err="1" smtClean="0"/>
              <a:t>tradición</a:t>
            </a:r>
            <a:r>
              <a:rPr lang="en-US" dirty="0" smtClean="0"/>
              <a:t> y la </a:t>
            </a:r>
            <a:r>
              <a:rPr lang="en-US" dirty="0" err="1" smtClean="0"/>
              <a:t>ruptura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El </a:t>
            </a:r>
            <a:r>
              <a:rPr lang="en-US" b="1" dirty="0" err="1" smtClean="0"/>
              <a:t>problema</a:t>
            </a:r>
            <a:r>
              <a:rPr lang="en-US" b="1" dirty="0" smtClean="0"/>
              <a:t> de </a:t>
            </a:r>
            <a:r>
              <a:rPr lang="en-US" b="1" dirty="0" err="1" smtClean="0"/>
              <a:t>de</a:t>
            </a:r>
            <a:r>
              <a:rPr lang="en-US" b="1" dirty="0" smtClean="0"/>
              <a:t> la </a:t>
            </a:r>
            <a:r>
              <a:rPr lang="en-US" b="1" dirty="0" err="1" smtClean="0"/>
              <a:t>herencia</a:t>
            </a:r>
            <a:r>
              <a:rPr lang="en-US" b="1" dirty="0" smtClean="0"/>
              <a:t> del </a:t>
            </a:r>
            <a:r>
              <a:rPr lang="en-US" b="1" dirty="0" err="1" smtClean="0"/>
              <a:t>legado</a:t>
            </a:r>
            <a:r>
              <a:rPr lang="en-US" b="1" dirty="0" smtClean="0"/>
              <a:t> de la </a:t>
            </a:r>
            <a:r>
              <a:rPr lang="en-US" b="1" dirty="0" err="1" smtClean="0"/>
              <a:t>esclavitud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poema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especie</a:t>
            </a:r>
            <a:r>
              <a:rPr lang="en-US" dirty="0" smtClean="0"/>
              <a:t> de </a:t>
            </a:r>
            <a:r>
              <a:rPr lang="en-US" dirty="0" err="1" smtClean="0"/>
              <a:t>himno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A un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que 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comunidad</a:t>
            </a:r>
            <a:r>
              <a:rPr lang="en-US" dirty="0" smtClean="0"/>
              <a:t> </a:t>
            </a:r>
            <a:r>
              <a:rPr lang="en-US" dirty="0" err="1" smtClean="0"/>
              <a:t>imaginada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sociedad</a:t>
            </a:r>
            <a:r>
              <a:rPr lang="en-US" dirty="0" smtClean="0"/>
              <a:t> que </a:t>
            </a:r>
            <a:r>
              <a:rPr lang="en-US" dirty="0" err="1" smtClean="0"/>
              <a:t>rehace</a:t>
            </a:r>
            <a:r>
              <a:rPr lang="en-US" dirty="0" smtClean="0"/>
              <a:t> la </a:t>
            </a:r>
            <a:r>
              <a:rPr lang="en-US" dirty="0" err="1" smtClean="0"/>
              <a:t>objetividad</a:t>
            </a:r>
            <a:r>
              <a:rPr lang="en-US" dirty="0" smtClean="0"/>
              <a:t> sexual, </a:t>
            </a:r>
            <a:r>
              <a:rPr lang="en-US" dirty="0" err="1" smtClean="0"/>
              <a:t>subyugación</a:t>
            </a:r>
            <a:r>
              <a:rPr lang="en-US" dirty="0" smtClean="0"/>
              <a:t> y </a:t>
            </a:r>
            <a:r>
              <a:rPr lang="en-US" dirty="0" err="1" smtClean="0"/>
              <a:t>silencio</a:t>
            </a:r>
            <a:r>
              <a:rPr lang="en-US" dirty="0" smtClean="0"/>
              <a:t> de las </a:t>
            </a:r>
            <a:r>
              <a:rPr lang="en-US" dirty="0" err="1" smtClean="0"/>
              <a:t>mujeres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672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</a:t>
            </a:r>
            <a:r>
              <a:rPr lang="en-US" dirty="0" err="1" smtClean="0"/>
              <a:t>aspectos</a:t>
            </a:r>
            <a:r>
              <a:rPr lang="en-US" dirty="0" smtClean="0"/>
              <a:t> </a:t>
            </a:r>
            <a:r>
              <a:rPr lang="en-US" dirty="0" err="1" smtClean="0"/>
              <a:t>principales</a:t>
            </a:r>
            <a:r>
              <a:rPr lang="en-US" dirty="0" smtClean="0"/>
              <a:t>: </a:t>
            </a:r>
            <a:r>
              <a:rPr lang="en-US" b="1" dirty="0" smtClean="0"/>
              <a:t>La </a:t>
            </a:r>
            <a:r>
              <a:rPr lang="en-US" b="1" dirty="0" err="1" smtClean="0"/>
              <a:t>critica</a:t>
            </a:r>
            <a:r>
              <a:rPr lang="en-US" b="1" dirty="0" smtClean="0"/>
              <a:t> social y </a:t>
            </a:r>
            <a:r>
              <a:rPr lang="en-US" b="1" dirty="0" err="1" smtClean="0"/>
              <a:t>sus</a:t>
            </a:r>
            <a:r>
              <a:rPr lang="en-US" b="1" dirty="0" smtClean="0"/>
              <a:t> </a:t>
            </a:r>
            <a:r>
              <a:rPr lang="en-US" b="1" dirty="0" err="1" smtClean="0"/>
              <a:t>aspectos</a:t>
            </a:r>
            <a:r>
              <a:rPr lang="en-US" b="1" dirty="0" smtClean="0"/>
              <a:t> </a:t>
            </a:r>
            <a:r>
              <a:rPr lang="en-US" b="1" dirty="0" err="1" smtClean="0"/>
              <a:t>literarios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Ambos se </a:t>
            </a:r>
            <a:r>
              <a:rPr lang="en-US" dirty="0" err="1" smtClean="0"/>
              <a:t>complementan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b="1" dirty="0" smtClean="0"/>
              <a:t>. la </a:t>
            </a:r>
            <a:r>
              <a:rPr lang="en-US" b="1" dirty="0" err="1" smtClean="0"/>
              <a:t>estructura</a:t>
            </a:r>
            <a:r>
              <a:rPr lang="en-US" dirty="0" smtClean="0"/>
              <a:t>: </a:t>
            </a:r>
            <a:r>
              <a:rPr lang="en-US" dirty="0" err="1" smtClean="0"/>
              <a:t>Todavía</a:t>
            </a:r>
            <a:r>
              <a:rPr lang="en-US" dirty="0" smtClean="0"/>
              <a:t>=el </a:t>
            </a:r>
            <a:r>
              <a:rPr lang="en-US" dirty="0" err="1" smtClean="0"/>
              <a:t>paso</a:t>
            </a:r>
            <a:r>
              <a:rPr lang="en-US" dirty="0" smtClean="0"/>
              <a:t> </a:t>
            </a:r>
            <a:r>
              <a:rPr lang="en-US" dirty="0" err="1" smtClean="0"/>
              <a:t>perdido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Los </a:t>
            </a:r>
            <a:r>
              <a:rPr lang="en-US" dirty="0" err="1" smtClean="0"/>
              <a:t>primeros</a:t>
            </a:r>
            <a:r>
              <a:rPr lang="en-US" dirty="0" smtClean="0"/>
              <a:t> </a:t>
            </a:r>
            <a:r>
              <a:rPr lang="en-US" dirty="0" err="1" smtClean="0"/>
              <a:t>recuerdos</a:t>
            </a:r>
            <a:r>
              <a:rPr lang="en-US" dirty="0" smtClean="0"/>
              <a:t> de la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poética</a:t>
            </a:r>
            <a:r>
              <a:rPr lang="en-US" dirty="0" smtClean="0"/>
              <a:t>=la </a:t>
            </a:r>
            <a:r>
              <a:rPr lang="en-US" dirty="0" err="1" smtClean="0"/>
              <a:t>travesía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barco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- El </a:t>
            </a:r>
            <a:r>
              <a:rPr lang="en-US" dirty="0" err="1" smtClean="0"/>
              <a:t>maltrado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merced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-Su </a:t>
            </a:r>
            <a:r>
              <a:rPr lang="en-US" dirty="0" err="1" smtClean="0"/>
              <a:t>encuentro</a:t>
            </a:r>
            <a:r>
              <a:rPr lang="en-US" dirty="0" smtClean="0"/>
              <a:t> con la </a:t>
            </a:r>
            <a:r>
              <a:rPr lang="en-US" dirty="0" err="1" smtClean="0"/>
              <a:t>naturaleza</a:t>
            </a:r>
            <a:r>
              <a:rPr lang="en-US" dirty="0" smtClean="0"/>
              <a:t> y </a:t>
            </a:r>
            <a:r>
              <a:rPr lang="en-US" dirty="0" err="1" smtClean="0"/>
              <a:t>consigo</a:t>
            </a:r>
            <a:r>
              <a:rPr lang="en-US" dirty="0" smtClean="0"/>
              <a:t> </a:t>
            </a:r>
            <a:r>
              <a:rPr lang="en-US" dirty="0" err="1" smtClean="0"/>
              <a:t>misma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 </a:t>
            </a:r>
            <a:r>
              <a:rPr lang="en-US" dirty="0" err="1" smtClean="0"/>
              <a:t>Revolución</a:t>
            </a:r>
            <a:r>
              <a:rPr lang="en-US" dirty="0" smtClean="0"/>
              <a:t> </a:t>
            </a:r>
            <a:r>
              <a:rPr lang="en-US" dirty="0" err="1" smtClean="0"/>
              <a:t>Cubana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-Su </a:t>
            </a:r>
            <a:r>
              <a:rPr lang="en-US" dirty="0" err="1" smtClean="0"/>
              <a:t>abrazo</a:t>
            </a:r>
            <a:r>
              <a:rPr lang="en-US" dirty="0" smtClean="0"/>
              <a:t> al </a:t>
            </a:r>
            <a:r>
              <a:rPr lang="en-US" dirty="0" err="1" smtClean="0"/>
              <a:t>comunismo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de las </a:t>
            </a:r>
            <a:r>
              <a:rPr lang="en-US" dirty="0" err="1" smtClean="0"/>
              <a:t>secciones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marcada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versos </a:t>
            </a:r>
            <a:r>
              <a:rPr lang="en-US" dirty="0" err="1" smtClean="0"/>
              <a:t>cortos</a:t>
            </a:r>
            <a:r>
              <a:rPr lang="en-US" dirty="0" smtClean="0"/>
              <a:t> para </a:t>
            </a:r>
            <a:r>
              <a:rPr lang="en-US" dirty="0" err="1" smtClean="0"/>
              <a:t>mostrar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pasos</a:t>
            </a:r>
            <a:r>
              <a:rPr lang="en-US" dirty="0" smtClean="0"/>
              <a:t> de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progreso</a:t>
            </a:r>
            <a:r>
              <a:rPr lang="en-US" dirty="0" smtClean="0"/>
              <a:t> </a:t>
            </a:r>
            <a:r>
              <a:rPr lang="en-US" dirty="0" err="1" smtClean="0"/>
              <a:t>espiritual</a:t>
            </a:r>
            <a:r>
              <a:rPr lang="en-US" dirty="0" smtClean="0"/>
              <a:t>, </a:t>
            </a:r>
            <a:r>
              <a:rPr lang="en-US" dirty="0" err="1" smtClean="0"/>
              <a:t>emocional</a:t>
            </a:r>
            <a:r>
              <a:rPr lang="en-US" dirty="0" smtClean="0"/>
              <a:t> y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31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Mujer</a:t>
            </a:r>
            <a:r>
              <a:rPr lang="en-US" dirty="0" smtClean="0"/>
              <a:t> </a:t>
            </a:r>
            <a:r>
              <a:rPr lang="en-US" dirty="0" err="1" smtClean="0"/>
              <a:t>Negra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B. Las </a:t>
            </a:r>
            <a:r>
              <a:rPr lang="en-US" b="1" dirty="0" err="1" smtClean="0"/>
              <a:t>imágenes</a:t>
            </a:r>
            <a:r>
              <a:rPr lang="en-US" b="1" dirty="0" smtClean="0"/>
              <a:t>: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barco</a:t>
            </a:r>
            <a:r>
              <a:rPr lang="en-US" dirty="0" smtClean="0"/>
              <a:t>, la </a:t>
            </a:r>
            <a:r>
              <a:rPr lang="en-US" dirty="0" err="1" smtClean="0"/>
              <a:t>naturaleza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son </a:t>
            </a:r>
            <a:r>
              <a:rPr lang="en-US" dirty="0" err="1" smtClean="0"/>
              <a:t>negativas</a:t>
            </a:r>
            <a:r>
              <a:rPr lang="en-US" dirty="0" smtClean="0"/>
              <a:t>, de </a:t>
            </a:r>
            <a:r>
              <a:rPr lang="en-US" dirty="0" err="1" smtClean="0"/>
              <a:t>privación</a:t>
            </a:r>
            <a:r>
              <a:rPr lang="en-US" dirty="0" smtClean="0"/>
              <a:t>, </a:t>
            </a:r>
            <a:r>
              <a:rPr lang="en-US" dirty="0" err="1" smtClean="0"/>
              <a:t>muerte</a:t>
            </a:r>
            <a:r>
              <a:rPr lang="en-US" dirty="0" smtClean="0"/>
              <a:t> y </a:t>
            </a:r>
            <a:r>
              <a:rPr lang="en-US" dirty="0" err="1" smtClean="0"/>
              <a:t>padecimiento</a:t>
            </a:r>
            <a:endParaRPr lang="en-US" dirty="0" smtClean="0"/>
          </a:p>
          <a:p>
            <a:r>
              <a:rPr lang="en-US" dirty="0" smtClean="0"/>
              <a:t>Al ultimo </a:t>
            </a:r>
            <a:r>
              <a:rPr lang="en-US" dirty="0" err="1" smtClean="0"/>
              <a:t>muestra</a:t>
            </a:r>
            <a:r>
              <a:rPr lang="en-US" dirty="0" smtClean="0"/>
              <a:t> la </a:t>
            </a:r>
            <a:r>
              <a:rPr lang="en-US" dirty="0" err="1" smtClean="0"/>
              <a:t>renovación</a:t>
            </a:r>
            <a:r>
              <a:rPr lang="en-US" dirty="0" smtClean="0"/>
              <a:t> y la </a:t>
            </a:r>
            <a:r>
              <a:rPr lang="en-US" dirty="0" err="1" smtClean="0"/>
              <a:t>celebración</a:t>
            </a:r>
            <a:r>
              <a:rPr lang="en-US" dirty="0" smtClean="0"/>
              <a:t> de la </a:t>
            </a:r>
            <a:r>
              <a:rPr lang="en-US" dirty="0" err="1" smtClean="0"/>
              <a:t>trayectoria</a:t>
            </a:r>
            <a:r>
              <a:rPr lang="en-US" dirty="0" smtClean="0"/>
              <a:t> XVII- </a:t>
            </a:r>
            <a:r>
              <a:rPr lang="en-US" dirty="0" err="1" smtClean="0"/>
              <a:t>presente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b="1" dirty="0" smtClean="0"/>
              <a:t>La </a:t>
            </a:r>
            <a:r>
              <a:rPr lang="en-US" b="1" dirty="0" err="1" smtClean="0"/>
              <a:t>selección</a:t>
            </a:r>
            <a:r>
              <a:rPr lang="en-US" b="1" dirty="0" smtClean="0"/>
              <a:t> de palabras </a:t>
            </a:r>
            <a:r>
              <a:rPr lang="en-US" dirty="0" smtClean="0"/>
              <a:t>: </a:t>
            </a:r>
            <a:r>
              <a:rPr lang="en-US" dirty="0" err="1" smtClean="0"/>
              <a:t>pronombre</a:t>
            </a:r>
            <a:r>
              <a:rPr lang="en-US" dirty="0" smtClean="0"/>
              <a:t>, </a:t>
            </a:r>
            <a:r>
              <a:rPr lang="en-US" dirty="0" err="1" smtClean="0"/>
              <a:t>verbos</a:t>
            </a:r>
            <a:r>
              <a:rPr lang="en-US" dirty="0" smtClean="0"/>
              <a:t>(</a:t>
            </a:r>
            <a:r>
              <a:rPr lang="en-US" dirty="0" err="1" smtClean="0"/>
              <a:t>presente</a:t>
            </a:r>
            <a:r>
              <a:rPr lang="en-US" dirty="0" smtClean="0"/>
              <a:t>, </a:t>
            </a:r>
            <a:r>
              <a:rPr lang="en-US" dirty="0" err="1" smtClean="0"/>
              <a:t>pretérito</a:t>
            </a:r>
            <a:r>
              <a:rPr lang="en-US" dirty="0" smtClean="0"/>
              <a:t> y al final </a:t>
            </a:r>
            <a:r>
              <a:rPr lang="en-US" dirty="0" err="1" smtClean="0"/>
              <a:t>presente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</a:t>
            </a:r>
            <a:r>
              <a:rPr lang="en-US" b="1" dirty="0" smtClean="0"/>
              <a:t>. </a:t>
            </a:r>
            <a:r>
              <a:rPr lang="en-US" b="1" dirty="0" err="1" smtClean="0"/>
              <a:t>Tono</a:t>
            </a:r>
            <a:r>
              <a:rPr lang="en-US" b="1" dirty="0" smtClean="0"/>
              <a:t>: </a:t>
            </a:r>
            <a:r>
              <a:rPr lang="en-US" dirty="0" smtClean="0"/>
              <a:t>Al principio </a:t>
            </a:r>
            <a:r>
              <a:rPr lang="en-US" dirty="0" err="1" smtClean="0"/>
              <a:t>afligido</a:t>
            </a:r>
            <a:r>
              <a:rPr lang="en-US" dirty="0" smtClean="0"/>
              <a:t>,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derrotado</a:t>
            </a:r>
            <a:r>
              <a:rPr lang="en-US" dirty="0" smtClean="0"/>
              <a:t>, </a:t>
            </a:r>
            <a:r>
              <a:rPr lang="en-US" dirty="0" err="1" smtClean="0"/>
              <a:t>comprometido</a:t>
            </a:r>
            <a:r>
              <a:rPr lang="en-US" dirty="0" smtClean="0"/>
              <a:t>, </a:t>
            </a:r>
            <a:r>
              <a:rPr lang="en-US" dirty="0" err="1" smtClean="0"/>
              <a:t>rebelde</a:t>
            </a:r>
            <a:r>
              <a:rPr lang="en-US" dirty="0" smtClean="0"/>
              <a:t>, </a:t>
            </a:r>
            <a:r>
              <a:rPr lang="en-US" dirty="0" err="1" smtClean="0"/>
              <a:t>inspirado</a:t>
            </a:r>
            <a:r>
              <a:rPr lang="en-US" dirty="0" smtClean="0"/>
              <a:t> y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/>
              <a:t>ú</a:t>
            </a:r>
            <a:r>
              <a:rPr lang="en-US" dirty="0" err="1" smtClean="0"/>
              <a:t>ltimo</a:t>
            </a:r>
            <a:r>
              <a:rPr lang="en-US" dirty="0" smtClean="0"/>
              <a:t> </a:t>
            </a:r>
            <a:r>
              <a:rPr lang="en-US" dirty="0" err="1" smtClean="0"/>
              <a:t>triunfante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15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252</Words>
  <Application>Microsoft Macintosh PowerPoint</Application>
  <PresentationFormat>Custom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Nancy Morejón</vt:lpstr>
      <vt:lpstr>Temas:</vt:lpstr>
      <vt:lpstr>Dos aspectos principales: La critica social y sus aspectos literarios</vt:lpstr>
      <vt:lpstr>Mujer Negra:</vt:lpstr>
    </vt:vector>
  </TitlesOfParts>
  <Company>Conroe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Nancy Morejón</dc:title>
  <dc:creator>Emma Mauri</dc:creator>
  <cp:lastModifiedBy>Paul Mauri</cp:lastModifiedBy>
  <cp:revision>11</cp:revision>
  <dcterms:created xsi:type="dcterms:W3CDTF">2020-04-05T17:57:02Z</dcterms:created>
  <dcterms:modified xsi:type="dcterms:W3CDTF">2020-04-05T17:57:17Z</dcterms:modified>
</cp:coreProperties>
</file>